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61" d="100"/>
          <a:sy n="61" d="100"/>
        </p:scale>
        <p:origin x="72" y="3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631D99-8572-4579-98B8-9F2B90B4F44C}" type="datetimeFigureOut">
              <a:rPr lang="el-GR" smtClean="0"/>
              <a:t>22/4/2016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998704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31D99-8572-4579-98B8-9F2B90B4F44C}" type="datetimeFigureOut">
              <a:rPr lang="el-GR" smtClean="0"/>
              <a:t>22/4/2016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1314830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31D99-8572-4579-98B8-9F2B90B4F44C}" type="datetimeFigureOut">
              <a:rPr lang="el-GR" smtClean="0"/>
              <a:t>22/4/2016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F0A35F-252B-4014-BD2B-D6E0A51D9FD5}"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7944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31D99-8572-4579-98B8-9F2B90B4F44C}" type="datetimeFigureOut">
              <a:rPr lang="el-GR" smtClean="0"/>
              <a:t>22/4/2016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241280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31D99-8572-4579-98B8-9F2B90B4F44C}" type="datetimeFigureOut">
              <a:rPr lang="el-GR" smtClean="0"/>
              <a:t>22/4/2016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F0A35F-252B-4014-BD2B-D6E0A51D9FD5}"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3398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31D99-8572-4579-98B8-9F2B90B4F44C}" type="datetimeFigureOut">
              <a:rPr lang="el-GR" smtClean="0"/>
              <a:t>22/4/2016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3986018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631D99-8572-4579-98B8-9F2B90B4F44C}" type="datetimeFigureOut">
              <a:rPr lang="el-GR" smtClean="0"/>
              <a:t>22/4/2016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3834182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631D99-8572-4579-98B8-9F2B90B4F44C}" type="datetimeFigureOut">
              <a:rPr lang="el-GR" smtClean="0"/>
              <a:t>22/4/2016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36948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631D99-8572-4579-98B8-9F2B90B4F44C}" type="datetimeFigureOut">
              <a:rPr lang="el-GR" smtClean="0"/>
              <a:t>22/4/2016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10055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31D99-8572-4579-98B8-9F2B90B4F44C}" type="datetimeFigureOut">
              <a:rPr lang="el-GR" smtClean="0"/>
              <a:t>22/4/2016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4145509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631D99-8572-4579-98B8-9F2B90B4F44C}" type="datetimeFigureOut">
              <a:rPr lang="el-GR" smtClean="0"/>
              <a:t>22/4/2016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381599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631D99-8572-4579-98B8-9F2B90B4F44C}" type="datetimeFigureOut">
              <a:rPr lang="el-GR" smtClean="0"/>
              <a:t>22/4/2016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117804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631D99-8572-4579-98B8-9F2B90B4F44C}" type="datetimeFigureOut">
              <a:rPr lang="el-GR" smtClean="0"/>
              <a:t>22/4/2016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231617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31D99-8572-4579-98B8-9F2B90B4F44C}" type="datetimeFigureOut">
              <a:rPr lang="el-GR" smtClean="0"/>
              <a:t>22/4/2016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2008212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31D99-8572-4579-98B8-9F2B90B4F44C}" type="datetimeFigureOut">
              <a:rPr lang="el-GR" smtClean="0"/>
              <a:t>22/4/2016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846589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31D99-8572-4579-98B8-9F2B90B4F44C}" type="datetimeFigureOut">
              <a:rPr lang="el-GR" smtClean="0"/>
              <a:t>22/4/2016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2F0A35F-252B-4014-BD2B-D6E0A51D9FD5}" type="slidenum">
              <a:rPr lang="el-GR" smtClean="0"/>
              <a:t>‹#›</a:t>
            </a:fld>
            <a:endParaRPr lang="el-GR"/>
          </a:p>
        </p:txBody>
      </p:sp>
    </p:spTree>
    <p:extLst>
      <p:ext uri="{BB962C8B-B14F-4D97-AF65-F5344CB8AC3E}">
        <p14:creationId xmlns:p14="http://schemas.microsoft.com/office/powerpoint/2010/main" val="2335296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631D99-8572-4579-98B8-9F2B90B4F44C}" type="datetimeFigureOut">
              <a:rPr lang="el-GR" smtClean="0"/>
              <a:t>22/4/2016</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52F0A35F-252B-4014-BD2B-D6E0A51D9FD5}" type="slidenum">
              <a:rPr lang="el-GR" smtClean="0"/>
              <a:t>‹#›</a:t>
            </a:fld>
            <a:endParaRPr lang="el-GR"/>
          </a:p>
        </p:txBody>
      </p:sp>
    </p:spTree>
    <p:extLst>
      <p:ext uri="{BB962C8B-B14F-4D97-AF65-F5344CB8AC3E}">
        <p14:creationId xmlns:p14="http://schemas.microsoft.com/office/powerpoint/2010/main" val="324677281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359" y="0"/>
            <a:ext cx="11243441" cy="7141779"/>
          </a:xfrm>
        </p:spPr>
        <p:txBody>
          <a:bodyPr>
            <a:normAutofit fontScale="90000"/>
          </a:bodyPr>
          <a:lstStyle/>
          <a:p>
            <a:r>
              <a:rPr lang="el-GR" dirty="0" smtClean="0"/>
              <a:t>            </a:t>
            </a:r>
            <a:r>
              <a:rPr lang="en-US" dirty="0" smtClean="0"/>
              <a:t> </a:t>
            </a:r>
            <a:r>
              <a:rPr lang="el-GR" b="1" u="sng" dirty="0" smtClean="0">
                <a:solidFill>
                  <a:srgbClr val="FF0000"/>
                </a:solidFill>
              </a:rPr>
              <a:t>ΜΕΝΟΥ ΤΗΣ ΗΜΕΡΑΣ</a:t>
            </a:r>
            <a:r>
              <a:rPr lang="en-US" b="1" u="sng" dirty="0" smtClean="0">
                <a:solidFill>
                  <a:srgbClr val="FF0000"/>
                </a:solidFill>
              </a:rPr>
              <a:t> </a:t>
            </a:r>
            <a:r>
              <a:rPr lang="el-GR" b="1" u="sng" dirty="0" smtClean="0">
                <a:solidFill>
                  <a:srgbClr val="FF0000"/>
                </a:solidFill>
              </a:rPr>
              <a:t>ΜΕ </a:t>
            </a:r>
            <a:r>
              <a:rPr lang="el-GR" b="1" u="sng" dirty="0" smtClean="0">
                <a:solidFill>
                  <a:srgbClr val="FF0000"/>
                </a:solidFill>
              </a:rPr>
              <a:t>ΥΠΟΛΕΙΜΜΑΤΑ </a:t>
            </a:r>
            <a:r>
              <a:rPr lang="el-GR" b="1" u="sng" dirty="0" smtClean="0">
                <a:solidFill>
                  <a:srgbClr val="FF0000"/>
                </a:solidFill>
              </a:rPr>
              <a:t>ΤΡΟΦΗΣ</a:t>
            </a:r>
            <a:br>
              <a:rPr lang="el-GR" b="1" u="sng" dirty="0" smtClean="0">
                <a:solidFill>
                  <a:srgbClr val="FF0000"/>
                </a:solidFill>
              </a:rPr>
            </a:br>
            <a:r>
              <a:rPr lang="el-GR" dirty="0"/>
              <a:t/>
            </a:r>
            <a:br>
              <a:rPr lang="el-GR" dirty="0"/>
            </a:br>
            <a:r>
              <a:rPr lang="el-GR" dirty="0" smtClean="0"/>
              <a:t>1. ΡΟΛΟ ΣΤΟ ΦΟΥΡΝΟ</a:t>
            </a:r>
            <a:r>
              <a:rPr lang="el-GR" dirty="0"/>
              <a:t/>
            </a:r>
            <a:br>
              <a:rPr lang="el-GR" dirty="0"/>
            </a:br>
            <a:r>
              <a:rPr lang="el-GR" dirty="0" smtClean="0"/>
              <a:t/>
            </a:r>
            <a:br>
              <a:rPr lang="el-GR" dirty="0" smtClean="0"/>
            </a:br>
            <a:r>
              <a:rPr lang="el-GR" dirty="0" smtClean="0"/>
              <a:t>2.ΚΡΕΜΑ ΓΑΛΑΚΤΟΣ ΜΕ ΜΠΑΝΑΝΕΣ ΦΛΑΜΠΕ ΚΑΙ ΒΑΣΗ ΜΕ ΜΠΙΣΚΟΤΤΑ</a:t>
            </a:r>
            <a:br>
              <a:rPr lang="el-GR" dirty="0" smtClean="0"/>
            </a:br>
            <a:r>
              <a:rPr lang="el-GR" dirty="0"/>
              <a:t/>
            </a:r>
            <a:br>
              <a:rPr lang="el-GR" dirty="0"/>
            </a:br>
            <a:r>
              <a:rPr lang="el-GR" dirty="0" smtClean="0"/>
              <a:t>3. ΦΡΟΥΤΟΣΑΛΑΤΑ ΜΕ ΦΡΟΥΤΑ 2</a:t>
            </a:r>
            <a:r>
              <a:rPr lang="el-GR" baseline="30000" dirty="0" smtClean="0"/>
              <a:t>Ης</a:t>
            </a:r>
            <a:r>
              <a:rPr lang="el-GR" dirty="0" smtClean="0"/>
              <a:t> ΚΑΤΗΓΟΡΙΑΣ ΞΗΡΟΥΣ ΚΑΡΠΟΥΣ ΚΑΙ ΣΤΑΦΥΔΑΚΙΑ</a:t>
            </a:r>
            <a:br>
              <a:rPr lang="el-GR" dirty="0" smtClean="0"/>
            </a:br>
            <a:r>
              <a:rPr lang="el-GR" dirty="0"/>
              <a:t/>
            </a:r>
            <a:br>
              <a:rPr lang="el-GR" dirty="0"/>
            </a:br>
            <a:r>
              <a:rPr lang="el-GR" dirty="0" smtClean="0"/>
              <a:t/>
            </a:r>
            <a:br>
              <a:rPr lang="el-GR" dirty="0" smtClean="0"/>
            </a:br>
            <a:r>
              <a:rPr lang="el-GR" dirty="0" smtClean="0"/>
              <a:t>4.ΚΑΡΑΜΕΛΛΩΜΕΝΑ ΜΗΛΑ</a:t>
            </a:r>
            <a:br>
              <a:rPr lang="el-GR" dirty="0" smtClean="0"/>
            </a:br>
            <a:r>
              <a:rPr lang="el-GR" dirty="0" smtClean="0"/>
              <a:t/>
            </a:r>
            <a:br>
              <a:rPr lang="el-GR" dirty="0" smtClean="0"/>
            </a:br>
            <a:r>
              <a:rPr lang="el-GR" dirty="0" smtClean="0"/>
              <a:t>5. ΣΑΛΤΣΑ ΦΡΑΟΥΛΑΣ ΣΙΡΩΠΙ</a:t>
            </a:r>
            <a:br>
              <a:rPr lang="el-GR" dirty="0" smtClean="0"/>
            </a:br>
            <a:r>
              <a:rPr lang="el-GR" dirty="0" smtClean="0"/>
              <a:t>                  </a:t>
            </a:r>
            <a:r>
              <a:rPr lang="el-GR" sz="4900" b="1" dirty="0" smtClean="0">
                <a:solidFill>
                  <a:srgbClr val="FF0000"/>
                </a:solidFill>
              </a:rPr>
              <a:t>ΔΕΝ ΣΠΑΤΑΛΩ ΤΡΟΦΙΜΑ!!!</a:t>
            </a:r>
            <a:endParaRPr lang="el-GR" sz="4900" b="1" dirty="0">
              <a:solidFill>
                <a:srgbClr val="FF0000"/>
              </a:solidFill>
            </a:endParaRPr>
          </a:p>
        </p:txBody>
      </p:sp>
    </p:spTree>
    <p:extLst>
      <p:ext uri="{BB962C8B-B14F-4D97-AF65-F5344CB8AC3E}">
        <p14:creationId xmlns:p14="http://schemas.microsoft.com/office/powerpoint/2010/main" val="3016847421"/>
      </p:ext>
    </p:extLst>
  </p:cSld>
  <p:clrMapOvr>
    <a:masterClrMapping/>
  </p:clrMapOvr>
  <mc:AlternateContent xmlns:mc="http://schemas.openxmlformats.org/markup-compatibility/2006" xmlns:p14="http://schemas.microsoft.com/office/powerpoint/2010/main">
    <mc:Choice Requires="p14">
      <p:transition spd="slow" p14:dur="2000" advTm="22527"/>
    </mc:Choice>
    <mc:Fallback xmlns="">
      <p:transition spd="slow" advTm="2252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453121" cy="6248400"/>
          </a:xfrm>
        </p:spPr>
        <p:txBody>
          <a:bodyPr>
            <a:normAutofit fontScale="90000"/>
          </a:bodyPr>
          <a:lstStyle/>
          <a:p>
            <a:r>
              <a:rPr lang="el-GR" u="sng" dirty="0"/>
              <a:t>Ρ</a:t>
            </a:r>
            <a:r>
              <a:rPr lang="el-GR" u="sng" dirty="0" smtClean="0"/>
              <a:t>ΟΛΟ ΣΤΟ ΦΟΥΡΝΟ ΥΛΙΚΑ</a:t>
            </a:r>
            <a:r>
              <a:rPr lang="en-US" u="sng" dirty="0" smtClean="0"/>
              <a:t>:</a:t>
            </a:r>
            <a:r>
              <a:rPr lang="el-GR" u="sng" dirty="0" smtClean="0"/>
              <a:t/>
            </a:r>
            <a:br>
              <a:rPr lang="el-GR" u="sng" dirty="0" smtClean="0"/>
            </a:br>
            <a:r>
              <a:rPr lang="el-GR" dirty="0" smtClean="0"/>
              <a:t>1 ΚΙΛΟ ΚΕΙΜΑΣ ΧΟΙΡΙΝΟΣ</a:t>
            </a:r>
            <a:br>
              <a:rPr lang="el-GR" dirty="0" smtClean="0"/>
            </a:br>
            <a:r>
              <a:rPr lang="el-GR" dirty="0" smtClean="0"/>
              <a:t>2 ΚΡΕΜΜΥΔΙΑ ΜΕΤΡΙΑ</a:t>
            </a:r>
            <a:br>
              <a:rPr lang="el-GR" dirty="0" smtClean="0"/>
            </a:br>
            <a:r>
              <a:rPr lang="el-GR" dirty="0" smtClean="0"/>
              <a:t>ΜΑΙΤΑΝΟΣ</a:t>
            </a:r>
            <a:br>
              <a:rPr lang="el-GR" dirty="0" smtClean="0"/>
            </a:br>
            <a:r>
              <a:rPr lang="el-GR" dirty="0" smtClean="0"/>
              <a:t>ΑΛΑΤΙ</a:t>
            </a:r>
            <a:br>
              <a:rPr lang="el-GR" dirty="0" smtClean="0"/>
            </a:br>
            <a:r>
              <a:rPr lang="el-GR" dirty="0" smtClean="0"/>
              <a:t> ΠΙΠΕΡΙ </a:t>
            </a:r>
            <a:br>
              <a:rPr lang="el-GR" dirty="0" smtClean="0"/>
            </a:br>
            <a:r>
              <a:rPr lang="el-GR" dirty="0" smtClean="0"/>
              <a:t>ΕΛΑΙΟΛΑΔΟ</a:t>
            </a:r>
            <a:br>
              <a:rPr lang="el-GR" dirty="0" smtClean="0"/>
            </a:br>
            <a:r>
              <a:rPr lang="el-GR" dirty="0" smtClean="0"/>
              <a:t>ΚΑΠΥΡΑ</a:t>
            </a:r>
            <a:br>
              <a:rPr lang="el-GR" dirty="0" smtClean="0"/>
            </a:br>
            <a:r>
              <a:rPr lang="el-GR" dirty="0" smtClean="0"/>
              <a:t>ΚΑΝΕΛΑ</a:t>
            </a:r>
            <a:br>
              <a:rPr lang="el-GR" dirty="0" smtClean="0"/>
            </a:br>
            <a:r>
              <a:rPr lang="el-GR" dirty="0" smtClean="0"/>
              <a:t>2 ΑΥΓΑ</a:t>
            </a:r>
            <a:br>
              <a:rPr lang="el-GR" dirty="0" smtClean="0"/>
            </a:br>
            <a:r>
              <a:rPr lang="el-GR" dirty="0" smtClean="0"/>
              <a:t>ΠΑΝΝΑ ΧΟΙΡΙΝΗ</a:t>
            </a:r>
            <a:br>
              <a:rPr lang="el-GR" dirty="0" smtClean="0"/>
            </a:br>
            <a:r>
              <a:rPr lang="el-GR" dirty="0" smtClean="0"/>
              <a:t>ΔΥΟΣΜΟ ΞΕΡΟ</a:t>
            </a:r>
            <a:br>
              <a:rPr lang="el-GR" dirty="0" smtClean="0"/>
            </a:br>
            <a:r>
              <a:rPr lang="el-GR" dirty="0" smtClean="0"/>
              <a:t>7 ΑΥΓΑ ΒΡΑΣΤΑ</a:t>
            </a:r>
            <a:endParaRPr lang="el-GR" dirty="0"/>
          </a:p>
        </p:txBody>
      </p:sp>
    </p:spTree>
    <p:extLst>
      <p:ext uri="{BB962C8B-B14F-4D97-AF65-F5344CB8AC3E}">
        <p14:creationId xmlns:p14="http://schemas.microsoft.com/office/powerpoint/2010/main" val="672646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91" y="173421"/>
            <a:ext cx="10878206" cy="6574219"/>
          </a:xfrm>
        </p:spPr>
        <p:txBody>
          <a:bodyPr>
            <a:normAutofit/>
          </a:bodyPr>
          <a:lstStyle/>
          <a:p>
            <a:r>
              <a:rPr lang="el-GR" sz="6000" b="1" u="sng" dirty="0" smtClean="0"/>
              <a:t>ΚΡΕΜΑ ΜΕ ΜΠΑΝΑΝΕΣ</a:t>
            </a:r>
            <a:r>
              <a:rPr lang="el-GR" dirty="0" smtClean="0"/>
              <a:t/>
            </a:r>
            <a:br>
              <a:rPr lang="el-GR" dirty="0" smtClean="0"/>
            </a:br>
            <a:r>
              <a:rPr lang="el-GR" dirty="0" smtClean="0"/>
              <a:t>ΜΠΙΣΚΟΤΤΟ, ΒΟΥΤΥΡΟΣ, ΖΑΧΑΡΗ ΓΙΑ ΤΗ ΒΑΣΗ</a:t>
            </a:r>
            <a:br>
              <a:rPr lang="el-GR" dirty="0" smtClean="0"/>
            </a:br>
            <a:r>
              <a:rPr lang="el-GR" dirty="0" smtClean="0"/>
              <a:t/>
            </a:r>
            <a:br>
              <a:rPr lang="el-GR" dirty="0" smtClean="0"/>
            </a:br>
            <a:r>
              <a:rPr lang="el-GR" b="1" u="sng" dirty="0" smtClean="0"/>
              <a:t>ΓΙΑ ΤΗΝ ΚΡΕΜΑ</a:t>
            </a:r>
            <a:r>
              <a:rPr lang="el-GR" b="1" dirty="0" smtClean="0"/>
              <a:t/>
            </a:r>
            <a:br>
              <a:rPr lang="el-GR" b="1" dirty="0" smtClean="0"/>
            </a:br>
            <a:r>
              <a:rPr lang="el-GR" dirty="0" smtClean="0"/>
              <a:t>1 ΑΥΓΟ </a:t>
            </a:r>
            <a:br>
              <a:rPr lang="el-GR" dirty="0" smtClean="0"/>
            </a:br>
            <a:r>
              <a:rPr lang="el-GR" dirty="0" smtClean="0"/>
              <a:t>1Κ.Σ. ΖΑΧΑΡΗ</a:t>
            </a:r>
            <a:br>
              <a:rPr lang="el-GR" dirty="0" smtClean="0"/>
            </a:br>
            <a:r>
              <a:rPr lang="el-GR" dirty="0" smtClean="0"/>
              <a:t>1Π. ΓΑΛΑ</a:t>
            </a:r>
            <a:br>
              <a:rPr lang="el-GR" dirty="0" smtClean="0"/>
            </a:br>
            <a:r>
              <a:rPr lang="el-GR" dirty="0" smtClean="0"/>
              <a:t>ΒΑΝΙΛΙΑ</a:t>
            </a:r>
            <a:br>
              <a:rPr lang="el-GR" dirty="0" smtClean="0"/>
            </a:br>
            <a:r>
              <a:rPr lang="en-US" dirty="0" smtClean="0"/>
              <a:t>1</a:t>
            </a:r>
            <a:r>
              <a:rPr lang="el-GR" dirty="0" smtClean="0"/>
              <a:t>Κ.Σ. </a:t>
            </a:r>
            <a:r>
              <a:rPr lang="en-US" dirty="0" smtClean="0"/>
              <a:t>CORN FLOWER</a:t>
            </a:r>
            <a:endParaRPr lang="el-GR" dirty="0"/>
          </a:p>
        </p:txBody>
      </p:sp>
    </p:spTree>
    <p:extLst>
      <p:ext uri="{BB962C8B-B14F-4D97-AF65-F5344CB8AC3E}">
        <p14:creationId xmlns:p14="http://schemas.microsoft.com/office/powerpoint/2010/main" val="1152376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365300" cy="5791201"/>
          </a:xfrm>
        </p:spPr>
        <p:txBody>
          <a:bodyPr>
            <a:noAutofit/>
          </a:bodyPr>
          <a:lstStyle/>
          <a:p>
            <a:r>
              <a:rPr lang="el-GR" sz="6600" b="1" u="sng" dirty="0" smtClean="0"/>
              <a:t>ΓΙΑ ΤΙΣ ΜΠΑΝΑΝΕΣ ΦΛΑΜΠΕ</a:t>
            </a:r>
            <a:r>
              <a:rPr lang="el-GR" sz="6600" dirty="0" smtClean="0"/>
              <a:t/>
            </a:r>
            <a:br>
              <a:rPr lang="el-GR" sz="6600" dirty="0" smtClean="0"/>
            </a:br>
            <a:r>
              <a:rPr lang="el-GR" sz="6600" dirty="0" smtClean="0"/>
              <a:t>1Κ.Σ. ΖΑΧΑΡΗ</a:t>
            </a:r>
            <a:br>
              <a:rPr lang="el-GR" sz="6600" dirty="0" smtClean="0"/>
            </a:br>
            <a:r>
              <a:rPr lang="el-GR" sz="6600" dirty="0" smtClean="0"/>
              <a:t>2 ΜΠΑΝΑΝΑ</a:t>
            </a:r>
            <a:r>
              <a:rPr lang="el-GR" sz="6600" smtClean="0"/>
              <a:t/>
            </a:r>
            <a:br>
              <a:rPr lang="el-GR" sz="6600" smtClean="0"/>
            </a:br>
            <a:r>
              <a:rPr lang="el-GR" sz="6600" smtClean="0"/>
              <a:t>ΚΟΝΙΑΚ</a:t>
            </a:r>
            <a:br>
              <a:rPr lang="el-GR" sz="6600" smtClean="0"/>
            </a:br>
            <a:r>
              <a:rPr lang="el-GR" sz="6600" smtClean="0"/>
              <a:t>ΒΟΥΤΥΡΟΣ</a:t>
            </a:r>
            <a:endParaRPr lang="el-GR" sz="6600" dirty="0"/>
          </a:p>
        </p:txBody>
      </p:sp>
    </p:spTree>
    <p:extLst>
      <p:ext uri="{BB962C8B-B14F-4D97-AF65-F5344CB8AC3E}">
        <p14:creationId xmlns:p14="http://schemas.microsoft.com/office/powerpoint/2010/main" val="884833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717"/>
            <a:ext cx="9274002" cy="6637283"/>
          </a:xfrm>
        </p:spPr>
        <p:txBody>
          <a:bodyPr>
            <a:normAutofit/>
          </a:bodyPr>
          <a:lstStyle/>
          <a:p>
            <a:pPr marL="571500" indent="-571500">
              <a:buFont typeface="Arial" panose="020B0604020202020204" pitchFamily="34" charset="0"/>
              <a:buChar char="•"/>
            </a:pPr>
            <a:r>
              <a:rPr lang="el-GR" b="1" u="sng" dirty="0" smtClean="0"/>
              <a:t>ΜΗΛΑ ΚΑΡΑΜΕΛΛΩΜΕΝΑ</a:t>
            </a:r>
            <a:br>
              <a:rPr lang="el-GR" b="1" u="sng" dirty="0" smtClean="0"/>
            </a:br>
            <a:r>
              <a:rPr lang="el-GR" dirty="0" smtClean="0"/>
              <a:t/>
            </a:r>
            <a:br>
              <a:rPr lang="el-GR" dirty="0" smtClean="0"/>
            </a:br>
            <a:r>
              <a:rPr lang="el-GR" sz="4400" dirty="0" smtClean="0"/>
              <a:t>3 ΜΗΛΑ ΚΑΘΑΡΙΣΜΕΝΑ</a:t>
            </a:r>
            <a:br>
              <a:rPr lang="el-GR" sz="4400" dirty="0" smtClean="0"/>
            </a:br>
            <a:r>
              <a:rPr lang="el-GR" sz="4400" dirty="0" smtClean="0"/>
              <a:t>ΣΤΑΦΥΔΑΚΙΑ</a:t>
            </a:r>
            <a:br>
              <a:rPr lang="el-GR" sz="4400" dirty="0" smtClean="0"/>
            </a:br>
            <a:r>
              <a:rPr lang="el-GR" sz="4400" dirty="0" smtClean="0"/>
              <a:t>ΚΑΡΥΔΟΨΥΧΑ</a:t>
            </a:r>
            <a:br>
              <a:rPr lang="el-GR" sz="4400" dirty="0" smtClean="0"/>
            </a:br>
            <a:r>
              <a:rPr lang="el-GR" sz="4400" dirty="0" smtClean="0"/>
              <a:t>ΚΑΝΕΛΛΑ </a:t>
            </a:r>
            <a:br>
              <a:rPr lang="el-GR" sz="4400" dirty="0" smtClean="0"/>
            </a:br>
            <a:r>
              <a:rPr lang="el-GR" sz="4400" dirty="0" smtClean="0"/>
              <a:t>ΖΑΧΑΡΗ</a:t>
            </a:r>
            <a:br>
              <a:rPr lang="el-GR" sz="4400" dirty="0" smtClean="0"/>
            </a:br>
            <a:r>
              <a:rPr lang="el-GR" sz="4400" dirty="0" smtClean="0"/>
              <a:t>ΛΙΓΟ ΚΟΝΙΑΚ</a:t>
            </a:r>
            <a:br>
              <a:rPr lang="el-GR" sz="4400" dirty="0" smtClean="0"/>
            </a:br>
            <a:r>
              <a:rPr lang="el-GR" sz="4400" dirty="0" smtClean="0"/>
              <a:t>ΒΟΥΤΥΡΟΣ</a:t>
            </a:r>
            <a:endParaRPr lang="el-GR" sz="4400" dirty="0"/>
          </a:p>
        </p:txBody>
      </p:sp>
    </p:spTree>
    <p:extLst>
      <p:ext uri="{BB962C8B-B14F-4D97-AF65-F5344CB8AC3E}">
        <p14:creationId xmlns:p14="http://schemas.microsoft.com/office/powerpoint/2010/main" val="2862374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3421"/>
            <a:ext cx="8718914" cy="6369269"/>
          </a:xfrm>
        </p:spPr>
        <p:txBody>
          <a:bodyPr>
            <a:normAutofit/>
          </a:bodyPr>
          <a:lstStyle/>
          <a:p>
            <a:r>
              <a:rPr lang="el-GR" sz="5300" b="1" u="sng" dirty="0" smtClean="0"/>
              <a:t>ΣΙΡΩΠΙ ΣΑΛΤΣΑ ΦΡΑΟΥΛΑΣ</a:t>
            </a:r>
            <a:br>
              <a:rPr lang="el-GR" sz="5300" b="1" u="sng" dirty="0" smtClean="0"/>
            </a:br>
            <a:r>
              <a:rPr lang="el-GR" dirty="0"/>
              <a:t/>
            </a:r>
            <a:br>
              <a:rPr lang="el-GR" dirty="0"/>
            </a:br>
            <a:r>
              <a:rPr lang="el-GR" sz="6600" dirty="0" smtClean="0"/>
              <a:t>ΖΑΧΑΡΗ</a:t>
            </a:r>
            <a:br>
              <a:rPr lang="el-GR" sz="6600" dirty="0" smtClean="0"/>
            </a:br>
            <a:r>
              <a:rPr lang="el-GR" sz="6600" dirty="0" smtClean="0"/>
              <a:t>ΦΡΑΟΥΛΕΣ</a:t>
            </a:r>
            <a:br>
              <a:rPr lang="el-GR" sz="6600" dirty="0" smtClean="0"/>
            </a:br>
            <a:r>
              <a:rPr lang="el-GR" sz="6600" dirty="0" smtClean="0"/>
              <a:t>ΒΟΥΤΥΡΟΣ</a:t>
            </a:r>
            <a:endParaRPr lang="el-GR" sz="6600" dirty="0"/>
          </a:p>
        </p:txBody>
      </p:sp>
    </p:spTree>
    <p:extLst>
      <p:ext uri="{BB962C8B-B14F-4D97-AF65-F5344CB8AC3E}">
        <p14:creationId xmlns:p14="http://schemas.microsoft.com/office/powerpoint/2010/main" val="442610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144</TotalTime>
  <Words>24</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             ΜΕΝΟΥ ΤΗΣ ΗΜΕΡΑΣ ΜΕ ΥΠΟΛΕΙΜΜΑΤΑ ΤΡΟΦΗΣ  1. ΡΟΛΟ ΣΤΟ ΦΟΥΡΝΟ  2.ΚΡΕΜΑ ΓΑΛΑΚΤΟΣ ΜΕ ΜΠΑΝΑΝΕΣ ΦΛΑΜΠΕ ΚΑΙ ΒΑΣΗ ΜΕ ΜΠΙΣΚΟΤΤΑ  3. ΦΡΟΥΤΟΣΑΛΑΤΑ ΜΕ ΦΡΟΥΤΑ 2Ης ΚΑΤΗΓΟΡΙΑΣ ΞΗΡΟΥΣ ΚΑΡΠΟΥΣ ΚΑΙ ΣΤΑΦΥΔΑΚΙΑ   4.ΚΑΡΑΜΕΛΛΩΜΕΝΑ ΜΗΛΑ  5. ΣΑΛΤΣΑ ΦΡΑΟΥΛΑΣ ΣΙΡΩΠΙ                   ΔΕΝ ΣΠΑΤΑΛΩ ΤΡΟΦΙΜΑ!!!</vt:lpstr>
      <vt:lpstr>ΡΟΛΟ ΣΤΟ ΦΟΥΡΝΟ ΥΛΙΚΑ: 1 ΚΙΛΟ ΚΕΙΜΑΣ ΧΟΙΡΙΝΟΣ 2 ΚΡΕΜΜΥΔΙΑ ΜΕΤΡΙΑ ΜΑΙΤΑΝΟΣ ΑΛΑΤΙ  ΠΙΠΕΡΙ  ΕΛΑΙΟΛΑΔΟ ΚΑΠΥΡΑ ΚΑΝΕΛΑ 2 ΑΥΓΑ ΠΑΝΝΑ ΧΟΙΡΙΝΗ ΔΥΟΣΜΟ ΞΕΡΟ 7 ΑΥΓΑ ΒΡΑΣΤΑ</vt:lpstr>
      <vt:lpstr>ΚΡΕΜΑ ΜΕ ΜΠΑΝΑΝΕΣ ΜΠΙΣΚΟΤΤΟ, ΒΟΥΤΥΡΟΣ, ΖΑΧΑΡΗ ΓΙΑ ΤΗ ΒΑΣΗ  ΓΙΑ ΤΗΝ ΚΡΕΜΑ 1 ΑΥΓΟ  1Κ.Σ. ΖΑΧΑΡΗ 1Π. ΓΑΛΑ ΒΑΝΙΛΙΑ 1Κ.Σ. CORN FLOWER</vt:lpstr>
      <vt:lpstr>ΓΙΑ ΤΙΣ ΜΠΑΝΑΝΕΣ ΦΛΑΜΠΕ 1Κ.Σ. ΖΑΧΑΡΗ 2 ΜΠΑΝΑΝΑ ΚΟΝΙΑΚ ΒΟΥΤΥΡΟΣ</vt:lpstr>
      <vt:lpstr>ΜΗΛΑ ΚΑΡΑΜΕΛΛΩΜΕΝΑ  3 ΜΗΛΑ ΚΑΘΑΡΙΣΜΕΝΑ ΣΤΑΦΥΔΑΚΙΑ ΚΑΡΥΔΟΨΥΧΑ ΚΑΝΕΛΛΑ  ΖΑΧΑΡΗ ΛΙΓΟ ΚΟΝΙΑΚ ΒΟΥΤΥΡΟΣ</vt:lpstr>
      <vt:lpstr>ΣΙΡΩΠΙ ΣΑΛΤΣΑ ΦΡΑΟΥΛΑΣ  ΖΑΧΑΡΗ ΦΡΑΟΥΛΕΣ ΒΟΥΤΥΡΟΣ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ΜΕΝΟΥ ΤΗΣ ΗΜΕΡΑΣ ΜΕ ΥΠΟΛΛΕΙΜΜΑΤΑ ΤΡΟΦΗΣ  1. ΡΟΛΟ ΣΤΟ ΦΟΥΡΝΟ  2.ΚΡΕΜΑ ΜΕ ΜΠΑΝΑΝΕΣ ΦΛΑΜΠΕ ΚΑΙ ΜΠΙΣΚΟΤΤΑ  3. ΦΡΟΥΤΟΣΑΛΑΤΑ ΜΕ ΦΡΟΥΤΑ 2Ης ΚΑΤΗΓΟΡΙΑΣ   4.ΚΑΡΑΜΕΛΛΩΜΕΝΑ ΜΗΛΑ  5. ΣΑΛΤΣΑ ΦΡΑΟΥΛΑΣ ΣΙΡΩΠΙ</dc:title>
  <dc:creator>User</dc:creator>
  <cp:lastModifiedBy>User</cp:lastModifiedBy>
  <cp:revision>9</cp:revision>
  <dcterms:created xsi:type="dcterms:W3CDTF">2016-04-18T05:50:26Z</dcterms:created>
  <dcterms:modified xsi:type="dcterms:W3CDTF">2016-04-22T08:01:37Z</dcterms:modified>
</cp:coreProperties>
</file>