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0143" autoAdjust="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D648-9985-4119-B7B4-F22681FCAC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F36DA-3BD3-4038-B4E7-EC5FD1B8A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36DA-3BD3-4038-B4E7-EC5FD1B8A4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36DA-3BD3-4038-B4E7-EC5FD1B8A4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724953-1823-4A7E-B642-8B34545CEB54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27164A-B210-457E-BA95-CE9C03C3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600" dirty="0" smtClean="0">
                <a:solidFill>
                  <a:schemeClr val="accent2">
                    <a:lumMod val="50000"/>
                  </a:schemeClr>
                </a:solidFill>
              </a:rPr>
              <a:t>ΜΑΘΗΜΑΤΙΚΑ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8286808" cy="4429156"/>
          </a:xfrm>
          <a:solidFill>
            <a:schemeClr val="accent4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 eaLnBrk="1" latinLnBrk="0" hangingPunct="1"/>
            <a:r>
              <a:rPr kumimoji="0" lang="el-GR" sz="3200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ΓΥΜΝΑΣΙΟ ΛΙΝΟΠΕΤΡΑΣ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 eaLnBrk="1" latinLnBrk="0" hangingPunct="1"/>
            <a:r>
              <a:rPr kumimoji="0" lang="el-GR" sz="3200" kern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ΣΧΟΛΙΚΗ ΧΡΟΝΙΑ  2016 – 2017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l-GR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l-GR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Α΄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ΓΥΜΝΑΣΙΟΥ</a:t>
            </a:r>
          </a:p>
          <a:p>
            <a:pPr algn="r"/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ΕΝΗΜΕΡΩΣΗ ΓΟΝΕΩΝ</a:t>
            </a:r>
          </a:p>
          <a:p>
            <a:pPr algn="r"/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714356"/>
          <a:ext cx="7929618" cy="573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738902">
                <a:tc>
                  <a:txBody>
                    <a:bodyPr/>
                    <a:lstStyle/>
                    <a:p>
                      <a:r>
                        <a:rPr lang="el-GR" sz="2800" b="0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ΔΙΔΑΣΚΟΝΤΕΣ</a:t>
                      </a:r>
                      <a:endParaRPr lang="en-US" sz="2800" b="0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ΤΜΗΜΑΤΑ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66725"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ΚΑΟΥΤΖΑΝΗ ΜΑΧΗ Β.Δ.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Α4 , Α5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ΙΩΑΝΝΟΥ ΙΩΑΝΝΗΣ</a:t>
                      </a:r>
                      <a:endParaRPr lang="en-US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Α1, Α3, Α7 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6725"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ΓΕΩΡΓΙΟΥ  ΜΑΡΙΑ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Α2, Α6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85728"/>
            <a:ext cx="337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ΣΧΟΛΙΚΑ ΒΙΒΛΙΑ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500174"/>
            <a:ext cx="55735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ΝΕΑ   ΑΝΑΛΥΤΙΚΑ   ΠΡΟΓΡΑΜΜΑΤΑ   Υ.Π.Π</a:t>
            </a:r>
          </a:p>
          <a:p>
            <a:pPr>
              <a:buFont typeface="Arial" pitchFamily="34" charset="0"/>
              <a:buChar char="•"/>
            </a:pPr>
            <a:endParaRPr lang="el-G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l-G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9793" t="1526" r="9794" b="2872"/>
          <a:stretch>
            <a:fillRect/>
          </a:stretch>
        </p:blipFill>
        <p:spPr bwMode="auto">
          <a:xfrm>
            <a:off x="1071538" y="1974138"/>
            <a:ext cx="3286148" cy="448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9395" t="5000" r="10751" b="4999"/>
          <a:stretch>
            <a:fillRect/>
          </a:stretch>
        </p:blipFill>
        <p:spPr bwMode="auto">
          <a:xfrm>
            <a:off x="4857752" y="2000240"/>
            <a:ext cx="3214710" cy="45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48" r="9722"/>
          <a:stretch>
            <a:fillRect/>
          </a:stretch>
        </p:blipFill>
        <p:spPr bwMode="auto">
          <a:xfrm rot="1147798">
            <a:off x="4813286" y="1606116"/>
            <a:ext cx="39751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ΕΝΟΤΗΤΕΣ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2862">
            <a:off x="840708" y="1552970"/>
            <a:ext cx="3669311" cy="48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7239" r="5888" b="29054"/>
          <a:stretch>
            <a:fillRect/>
          </a:stretch>
        </p:blipFill>
        <p:spPr bwMode="auto">
          <a:xfrm>
            <a:off x="2000232" y="1214422"/>
            <a:ext cx="5143536" cy="54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428604"/>
            <a:ext cx="394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ΜΑΘΑΙΝΩ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3960">
            <a:off x="500034" y="1071546"/>
            <a:ext cx="4189640" cy="51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1337" r="24089"/>
          <a:stretch>
            <a:fillRect/>
          </a:stretch>
        </p:blipFill>
        <p:spPr bwMode="auto">
          <a:xfrm rot="522826">
            <a:off x="2090192" y="994281"/>
            <a:ext cx="4097095" cy="527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6426" r="18310"/>
          <a:stretch>
            <a:fillRect/>
          </a:stretch>
        </p:blipFill>
        <p:spPr bwMode="auto">
          <a:xfrm rot="20792619">
            <a:off x="4650270" y="2335292"/>
            <a:ext cx="407196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ΔΡΑΣΤΗΡΙΟΤΗΤΕΣ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0034" y="642918"/>
            <a:ext cx="8643966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ΦΥΛΛΑ ΕΡΓΑΣΙΑΣ</a:t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ΧΡΗΣΗ ΤΕΧΝΟΛΟΓΙΑΣ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ΛΟΓΙΣΜΙΚΟ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GEOGEBRA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ΕΠΟΠΤΙΚΑ ΜΕΣΑ</a:t>
            </a:r>
          </a:p>
          <a:p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ΔΙΑΓΩΝΙΣΜΑΤΑ - ΣΥΜΜΕΤΟΧΗ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Γ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ΕΝΙΚΗ  ΕΙΚΟΝΑ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966" t="38710" r="31567" b="8065"/>
          <a:stretch>
            <a:fillRect/>
          </a:stretch>
        </p:blipFill>
        <p:spPr bwMode="auto">
          <a:xfrm>
            <a:off x="5143504" y="178592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ΓΟΝΕΙΣ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ΚΑΤΑΝΟΗΣΗ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ΝΕΟ ΠΕΡΙΒΑΛΛΟΝ - ΧΡΟΝΟΣ ΠΡΟΣΑΡΜΟΓΗΣ 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ΚΑΘΗΜΕΡΙΝΗ  ΜΕΛΕΤΗ  ΔΙΔΑΧΘΕΙΣΑΣ  ΥΛΗΣ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ΘΕΩΡΙΑ - ΟΡΙΣΜΟΙ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ΛΥΜΕΝΑ ΠΑΡΑΔΕΙΓΜΑΤΑ - ΕΦΑΡΜΟΓΕΣ - ΕΞΑΣΚΗΣΗ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ΛΥΣΗ ΚΑΤ΄ ΟΙΚΟΝ ΕΡΓΑΣΙΑΣ</a:t>
            </a:r>
          </a:p>
          <a:p>
            <a:pPr lvl="1"/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ΕΛΕΓΧΟΣ  ΔΡΑΣΤΗΡΙΟΤΗΤΩΝ 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ΚΑΤ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΄ΟΙΚΟΝ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ΕΡΓΑΣΙΑ)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ΕΞΕΤΑΣΗ – ΣΥΜΠΑΡΑΣΤΑΣΗ ΣΤΑ  ΔΙΑΓΩΝΙΣΜΑΤΑ</a:t>
            </a:r>
          </a:p>
          <a:p>
            <a:endParaRPr lang="el-G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ΕΠΙΚΟΙΝΩΝΙΑ ΜΕ ΔΙΔΑΣΚΟΝΤΑ ΓΙΑ ΤΗΝ ΠΡΟΟΔΟ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 ΠΑΙΔΙΟΥ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42886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Ευχαριστούμε !!!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107</Words>
  <Application>Microsoft Office PowerPoint</Application>
  <PresentationFormat>On-screen Show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ΜΑΘΗΜΑΤΙΚΑ</vt:lpstr>
      <vt:lpstr>Slide 2</vt:lpstr>
      <vt:lpstr>Slide 3</vt:lpstr>
      <vt:lpstr>ΕΝΟΤΗΤΕΣ</vt:lpstr>
      <vt:lpstr>Slide 5</vt:lpstr>
      <vt:lpstr>ΔΡΑΣΤΗΡΙΟΤΗΤΕΣ</vt:lpstr>
      <vt:lpstr>Slide 7</vt:lpstr>
      <vt:lpstr>ΓΟΝΕΙΣ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</dc:title>
  <dc:creator>Laptop</dc:creator>
  <cp:lastModifiedBy>Laptop</cp:lastModifiedBy>
  <cp:revision>21</cp:revision>
  <dcterms:created xsi:type="dcterms:W3CDTF">2016-10-13T12:35:50Z</dcterms:created>
  <dcterms:modified xsi:type="dcterms:W3CDTF">2016-10-17T19:40:03Z</dcterms:modified>
</cp:coreProperties>
</file>